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10702925" cy="5537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4" userDrawn="1">
          <p15:clr>
            <a:srgbClr val="A4A3A4"/>
          </p15:clr>
        </p15:guide>
        <p15:guide id="2" pos="33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howGuides="1">
      <p:cViewPr>
        <p:scale>
          <a:sx n="82" d="100"/>
          <a:sy n="82" d="100"/>
        </p:scale>
        <p:origin x="1512" y="1264"/>
      </p:cViewPr>
      <p:guideLst>
        <p:guide orient="horz" pos="1744"/>
        <p:guide pos="33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1598AD-400A-1CA8-8FAE-5D12C0184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40584"/>
          <a:stretch>
            <a:fillRect/>
          </a:stretch>
        </p:blipFill>
        <p:spPr>
          <a:xfrm>
            <a:off x="-3177" y="2247254"/>
            <a:ext cx="10706102" cy="328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39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44" userDrawn="1">
          <p15:clr>
            <a:srgbClr val="FBAE40"/>
          </p15:clr>
        </p15:guide>
        <p15:guide id="2" pos="337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826" y="294805"/>
            <a:ext cx="9231273" cy="1070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826" y="1474023"/>
            <a:ext cx="9231273" cy="3513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26" y="5132164"/>
            <a:ext cx="2408158" cy="2948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D6F832-8DBC-0449-A1BD-D6D5C06A8A25}" type="datetimeFigureOut">
              <a:t>01.10.2025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5344" y="5132164"/>
            <a:ext cx="3612237" cy="2948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8941" y="5132164"/>
            <a:ext cx="2408158" cy="2948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73ACC-2898-C442-A400-DF5B1E8BABC5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86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38287" rtl="0" eaLnBrk="1" latinLnBrk="0" hangingPunct="1">
        <a:lnSpc>
          <a:spcPct val="90000"/>
        </a:lnSpc>
        <a:spcBef>
          <a:spcPct val="0"/>
        </a:spcBef>
        <a:buNone/>
        <a:defRPr sz="35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4572" indent="-184572" algn="l" defTabSz="738287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261" kern="1200">
          <a:solidFill>
            <a:schemeClr val="tx1"/>
          </a:solidFill>
          <a:latin typeface="+mn-lt"/>
          <a:ea typeface="+mn-ea"/>
          <a:cs typeface="+mn-cs"/>
        </a:defRPr>
      </a:lvl1pPr>
      <a:lvl2pPr marL="553715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938" kern="1200">
          <a:solidFill>
            <a:schemeClr val="tx1"/>
          </a:solidFill>
          <a:latin typeface="+mn-lt"/>
          <a:ea typeface="+mn-ea"/>
          <a:cs typeface="+mn-cs"/>
        </a:defRPr>
      </a:lvl2pPr>
      <a:lvl3pPr marL="922858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615" kern="1200">
          <a:solidFill>
            <a:schemeClr val="tx1"/>
          </a:solidFill>
          <a:latin typeface="+mn-lt"/>
          <a:ea typeface="+mn-ea"/>
          <a:cs typeface="+mn-cs"/>
        </a:defRPr>
      </a:lvl3pPr>
      <a:lvl4pPr marL="1292001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4pPr>
      <a:lvl5pPr marL="1661145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5pPr>
      <a:lvl6pPr marL="2030288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6pPr>
      <a:lvl7pPr marL="2399431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7pPr>
      <a:lvl8pPr marL="2768575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8pPr>
      <a:lvl9pPr marL="3137718" indent="-184572" algn="l" defTabSz="738287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1pPr>
      <a:lvl2pPr marL="369143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2pPr>
      <a:lvl3pPr marL="738287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3pPr>
      <a:lvl4pPr marL="1107430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4pPr>
      <a:lvl5pPr marL="1476573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5pPr>
      <a:lvl6pPr marL="1845716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6pPr>
      <a:lvl7pPr marL="2214860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7pPr>
      <a:lvl8pPr marL="2584003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8pPr>
      <a:lvl9pPr marL="2953146" algn="l" defTabSz="738287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946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Eivind</dc:creator>
  <cp:lastModifiedBy>Eivind</cp:lastModifiedBy>
  <cp:revision>1</cp:revision>
  <dcterms:created xsi:type="dcterms:W3CDTF">2025-10-01T08:57:40Z</dcterms:created>
  <dcterms:modified xsi:type="dcterms:W3CDTF">2025-10-01T09:04:27Z</dcterms:modified>
</cp:coreProperties>
</file>