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0323576" cy="5334000"/>
  <p:notesSz cx="5334000" cy="1032357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nd_cro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4842"/>
            <a:ext cx="10325100" cy="31691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2026-09-11T10:28:51Z</dcterms:created>
  <dcterms:modified xsi:type="dcterms:W3CDTF">2026-09-11T10:28:51Z</dcterms:modified>
</cp:coreProperties>
</file>